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8" r:id="rId5"/>
    <p:sldId id="283" r:id="rId6"/>
    <p:sldId id="297" r:id="rId7"/>
    <p:sldId id="292" r:id="rId8"/>
    <p:sldId id="284" r:id="rId9"/>
    <p:sldId id="293" r:id="rId10"/>
    <p:sldId id="299" r:id="rId11"/>
    <p:sldId id="300" r:id="rId12"/>
    <p:sldId id="301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84727-770D-4E27-A4F0-55FFFE716A67}" v="11" dt="2023-04-19T17:28:34.324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TSRVS TESTSRVS" userId="40362d64-585b-4f36-a3b4-644c9042a98f" providerId="ADAL" clId="{10684727-770D-4E27-A4F0-55FFFE716A67}"/>
    <pc:docChg chg="custSel modSld">
      <pc:chgData name="TESTSRVS TESTSRVS" userId="40362d64-585b-4f36-a3b4-644c9042a98f" providerId="ADAL" clId="{10684727-770D-4E27-A4F0-55FFFE716A67}" dt="2023-04-17T17:40:57.659" v="649" actId="20577"/>
      <pc:docMkLst>
        <pc:docMk/>
      </pc:docMkLst>
      <pc:sldChg chg="modSp mod">
        <pc:chgData name="TESTSRVS TESTSRVS" userId="40362d64-585b-4f36-a3b4-644c9042a98f" providerId="ADAL" clId="{10684727-770D-4E27-A4F0-55FFFE716A67}" dt="2023-04-17T17:39:33.955" v="516" actId="20577"/>
        <pc:sldMkLst>
          <pc:docMk/>
          <pc:sldMk cId="3188837873" sldId="284"/>
        </pc:sldMkLst>
        <pc:spChg chg="mod">
          <ac:chgData name="TESTSRVS TESTSRVS" userId="40362d64-585b-4f36-a3b4-644c9042a98f" providerId="ADAL" clId="{10684727-770D-4E27-A4F0-55FFFE716A67}" dt="2023-04-17T17:12:45.993" v="471" actId="5793"/>
          <ac:spMkLst>
            <pc:docMk/>
            <pc:sldMk cId="3188837873" sldId="284"/>
            <ac:spMk id="2" creationId="{19304E83-A4F0-49C5-BB01-F5773509A2B3}"/>
          </ac:spMkLst>
        </pc:spChg>
        <pc:spChg chg="mod">
          <ac:chgData name="TESTSRVS TESTSRVS" userId="40362d64-585b-4f36-a3b4-644c9042a98f" providerId="ADAL" clId="{10684727-770D-4E27-A4F0-55FFFE716A67}" dt="2023-04-17T17:39:33.955" v="516" actId="20577"/>
          <ac:spMkLst>
            <pc:docMk/>
            <pc:sldMk cId="3188837873" sldId="284"/>
            <ac:spMk id="3" creationId="{7CA42D59-EAD6-4F95-84F1-32A30F057856}"/>
          </ac:spMkLst>
        </pc:spChg>
      </pc:sldChg>
      <pc:sldChg chg="modSp mod">
        <pc:chgData name="TESTSRVS TESTSRVS" userId="40362d64-585b-4f36-a3b4-644c9042a98f" providerId="ADAL" clId="{10684727-770D-4E27-A4F0-55FFFE716A67}" dt="2023-04-17T17:40:57.659" v="649" actId="20577"/>
        <pc:sldMkLst>
          <pc:docMk/>
          <pc:sldMk cId="4091674644" sldId="292"/>
        </pc:sldMkLst>
        <pc:spChg chg="mod">
          <ac:chgData name="TESTSRVS TESTSRVS" userId="40362d64-585b-4f36-a3b4-644c9042a98f" providerId="ADAL" clId="{10684727-770D-4E27-A4F0-55FFFE716A67}" dt="2023-04-17T17:40:33.180" v="568" actId="20577"/>
          <ac:spMkLst>
            <pc:docMk/>
            <pc:sldMk cId="4091674644" sldId="292"/>
            <ac:spMk id="3" creationId="{200B3D2B-613A-41BE-987D-E6A1324B456D}"/>
          </ac:spMkLst>
        </pc:spChg>
        <pc:spChg chg="mod">
          <ac:chgData name="TESTSRVS TESTSRVS" userId="40362d64-585b-4f36-a3b4-644c9042a98f" providerId="ADAL" clId="{10684727-770D-4E27-A4F0-55FFFE716A67}" dt="2023-04-17T17:40:57.659" v="649" actId="20577"/>
          <ac:spMkLst>
            <pc:docMk/>
            <pc:sldMk cId="4091674644" sldId="292"/>
            <ac:spMk id="14" creationId="{F278402B-CA7D-4F5B-B3FA-ED74AB3CFB6C}"/>
          </ac:spMkLst>
        </pc:spChg>
      </pc:sldChg>
      <pc:sldChg chg="modSp mod">
        <pc:chgData name="TESTSRVS TESTSRVS" userId="40362d64-585b-4f36-a3b4-644c9042a98f" providerId="ADAL" clId="{10684727-770D-4E27-A4F0-55FFFE716A67}" dt="2023-04-17T17:08:18.241" v="429" actId="255"/>
        <pc:sldMkLst>
          <pc:docMk/>
          <pc:sldMk cId="722098795" sldId="297"/>
        </pc:sldMkLst>
        <pc:spChg chg="mod">
          <ac:chgData name="TESTSRVS TESTSRVS" userId="40362d64-585b-4f36-a3b4-644c9042a98f" providerId="ADAL" clId="{10684727-770D-4E27-A4F0-55FFFE716A67}" dt="2023-04-17T17:08:18.241" v="429" actId="255"/>
          <ac:spMkLst>
            <pc:docMk/>
            <pc:sldMk cId="722098795" sldId="297"/>
            <ac:spMk id="4" creationId="{D355C61F-C8F1-4977-8E1F-F16C0D9EA88C}"/>
          </ac:spMkLst>
        </pc:spChg>
      </pc:sldChg>
    </pc:docChg>
  </pc:docChgLst>
  <pc:docChgLst>
    <pc:chgData name="Roach, Tammy" userId="f3c61a30-fd17-47f8-a506-75191f57b3ab" providerId="ADAL" clId="{10684727-770D-4E27-A4F0-55FFFE716A67}"/>
    <pc:docChg chg="undo custSel addSld delSld modSld sldOrd">
      <pc:chgData name="Roach, Tammy" userId="f3c61a30-fd17-47f8-a506-75191f57b3ab" providerId="ADAL" clId="{10684727-770D-4E27-A4F0-55FFFE716A67}" dt="2023-04-19T17:40:14.216" v="3128" actId="1076"/>
      <pc:docMkLst>
        <pc:docMk/>
      </pc:docMkLst>
      <pc:sldChg chg="delSp modSp del mod">
        <pc:chgData name="Roach, Tammy" userId="f3c61a30-fd17-47f8-a506-75191f57b3ab" providerId="ADAL" clId="{10684727-770D-4E27-A4F0-55FFFE716A67}" dt="2023-04-19T15:39:25.790" v="537" actId="47"/>
        <pc:sldMkLst>
          <pc:docMk/>
          <pc:sldMk cId="59582380" sldId="256"/>
        </pc:sldMkLst>
        <pc:spChg chg="del mod">
          <ac:chgData name="Roach, Tammy" userId="f3c61a30-fd17-47f8-a506-75191f57b3ab" providerId="ADAL" clId="{10684727-770D-4E27-A4F0-55FFFE716A67}" dt="2023-04-19T15:39:04.785" v="535" actId="478"/>
          <ac:spMkLst>
            <pc:docMk/>
            <pc:sldMk cId="59582380" sldId="256"/>
            <ac:spMk id="3" creationId="{9E1C54E2-35CD-4B4C-8AF6-A9BBA506FC1F}"/>
          </ac:spMkLst>
        </pc:spChg>
      </pc:sldChg>
      <pc:sldChg chg="addSp modSp mod">
        <pc:chgData name="Roach, Tammy" userId="f3c61a30-fd17-47f8-a506-75191f57b3ab" providerId="ADAL" clId="{10684727-770D-4E27-A4F0-55FFFE716A67}" dt="2023-04-19T17:08:52.134" v="2551" actId="20577"/>
        <pc:sldMkLst>
          <pc:docMk/>
          <pc:sldMk cId="1329746698" sldId="283"/>
        </pc:sldMkLst>
        <pc:spChg chg="mod">
          <ac:chgData name="Roach, Tammy" userId="f3c61a30-fd17-47f8-a506-75191f57b3ab" providerId="ADAL" clId="{10684727-770D-4E27-A4F0-55FFFE716A67}" dt="2023-04-19T17:07:42.932" v="2500" actId="1076"/>
          <ac:spMkLst>
            <pc:docMk/>
            <pc:sldMk cId="1329746698" sldId="283"/>
            <ac:spMk id="4" creationId="{D355C61F-C8F1-4977-8E1F-F16C0D9EA88C}"/>
          </ac:spMkLst>
        </pc:spChg>
        <pc:spChg chg="add mod">
          <ac:chgData name="Roach, Tammy" userId="f3c61a30-fd17-47f8-a506-75191f57b3ab" providerId="ADAL" clId="{10684727-770D-4E27-A4F0-55FFFE716A67}" dt="2023-04-19T17:08:52.134" v="2551" actId="20577"/>
          <ac:spMkLst>
            <pc:docMk/>
            <pc:sldMk cId="1329746698" sldId="283"/>
            <ac:spMk id="5" creationId="{92BFA841-1198-8DB4-080A-3EFC7B3CB14A}"/>
          </ac:spMkLst>
        </pc:spChg>
      </pc:sldChg>
      <pc:sldChg chg="addSp delSp modSp mod">
        <pc:chgData name="Roach, Tammy" userId="f3c61a30-fd17-47f8-a506-75191f57b3ab" providerId="ADAL" clId="{10684727-770D-4E27-A4F0-55FFFE716A67}" dt="2023-04-19T17:27:30.977" v="2875" actId="20577"/>
        <pc:sldMkLst>
          <pc:docMk/>
          <pc:sldMk cId="3188837873" sldId="284"/>
        </pc:sldMkLst>
        <pc:spChg chg="mod">
          <ac:chgData name="Roach, Tammy" userId="f3c61a30-fd17-47f8-a506-75191f57b3ab" providerId="ADAL" clId="{10684727-770D-4E27-A4F0-55FFFE716A67}" dt="2023-04-19T14:59:22.685" v="14" actId="5793"/>
          <ac:spMkLst>
            <pc:docMk/>
            <pc:sldMk cId="3188837873" sldId="284"/>
            <ac:spMk id="2" creationId="{19304E83-A4F0-49C5-BB01-F5773509A2B3}"/>
          </ac:spMkLst>
        </pc:spChg>
        <pc:spChg chg="mod">
          <ac:chgData name="Roach, Tammy" userId="f3c61a30-fd17-47f8-a506-75191f57b3ab" providerId="ADAL" clId="{10684727-770D-4E27-A4F0-55FFFE716A67}" dt="2023-04-19T16:56:33.452" v="2439" actId="20577"/>
          <ac:spMkLst>
            <pc:docMk/>
            <pc:sldMk cId="3188837873" sldId="284"/>
            <ac:spMk id="3" creationId="{7CA42D59-EAD6-4F95-84F1-32A30F057856}"/>
          </ac:spMkLst>
        </pc:spChg>
        <pc:spChg chg="mod">
          <ac:chgData name="Roach, Tammy" userId="f3c61a30-fd17-47f8-a506-75191f57b3ab" providerId="ADAL" clId="{10684727-770D-4E27-A4F0-55FFFE716A67}" dt="2023-04-19T16:55:36.757" v="2337" actId="20577"/>
          <ac:spMkLst>
            <pc:docMk/>
            <pc:sldMk cId="3188837873" sldId="284"/>
            <ac:spMk id="4" creationId="{6AB259A0-0017-492F-A0DC-4B70C7052AE0}"/>
          </ac:spMkLst>
        </pc:spChg>
        <pc:spChg chg="mod">
          <ac:chgData name="Roach, Tammy" userId="f3c61a30-fd17-47f8-a506-75191f57b3ab" providerId="ADAL" clId="{10684727-770D-4E27-A4F0-55FFFE716A67}" dt="2023-04-19T17:27:30.977" v="2875" actId="20577"/>
          <ac:spMkLst>
            <pc:docMk/>
            <pc:sldMk cId="3188837873" sldId="284"/>
            <ac:spMk id="5" creationId="{CEEB3BAE-C0B2-447C-B8BE-96C6BD84D658}"/>
          </ac:spMkLst>
        </pc:spChg>
        <pc:spChg chg="mod">
          <ac:chgData name="Roach, Tammy" userId="f3c61a30-fd17-47f8-a506-75191f57b3ab" providerId="ADAL" clId="{10684727-770D-4E27-A4F0-55FFFE716A67}" dt="2023-04-19T16:55:29.939" v="2322" actId="20577"/>
          <ac:spMkLst>
            <pc:docMk/>
            <pc:sldMk cId="3188837873" sldId="284"/>
            <ac:spMk id="6" creationId="{B237D1CA-B91A-410E-A968-D017BBE99F99}"/>
          </ac:spMkLst>
        </pc:spChg>
        <pc:spChg chg="mod">
          <ac:chgData name="Roach, Tammy" userId="f3c61a30-fd17-47f8-a506-75191f57b3ab" providerId="ADAL" clId="{10684727-770D-4E27-A4F0-55FFFE716A67}" dt="2023-04-19T16:55:42.806" v="2338" actId="1076"/>
          <ac:spMkLst>
            <pc:docMk/>
            <pc:sldMk cId="3188837873" sldId="284"/>
            <ac:spMk id="7" creationId="{26A87885-D672-4CF9-A78D-CFE98385B03A}"/>
          </ac:spMkLst>
        </pc:spChg>
        <pc:spChg chg="mod">
          <ac:chgData name="Roach, Tammy" userId="f3c61a30-fd17-47f8-a506-75191f57b3ab" providerId="ADAL" clId="{10684727-770D-4E27-A4F0-55FFFE716A67}" dt="2023-04-19T16:54:42.382" v="2292" actId="1076"/>
          <ac:spMkLst>
            <pc:docMk/>
            <pc:sldMk cId="3188837873" sldId="284"/>
            <ac:spMk id="12" creationId="{7F65E93D-09FF-42EE-B9DD-750638966686}"/>
          </ac:spMkLst>
        </pc:spChg>
        <pc:spChg chg="mod">
          <ac:chgData name="Roach, Tammy" userId="f3c61a30-fd17-47f8-a506-75191f57b3ab" providerId="ADAL" clId="{10684727-770D-4E27-A4F0-55FFFE716A67}" dt="2023-04-19T16:53:45.615" v="2287" actId="1076"/>
          <ac:spMkLst>
            <pc:docMk/>
            <pc:sldMk cId="3188837873" sldId="284"/>
            <ac:spMk id="13" creationId="{A7CD04AE-9A8B-4DED-855D-F51B510D0B69}"/>
          </ac:spMkLst>
        </pc:spChg>
        <pc:picChg chg="add mod">
          <ac:chgData name="Roach, Tammy" userId="f3c61a30-fd17-47f8-a506-75191f57b3ab" providerId="ADAL" clId="{10684727-770D-4E27-A4F0-55FFFE716A67}" dt="2023-04-19T16:55:11.648" v="2294" actId="1076"/>
          <ac:picMkLst>
            <pc:docMk/>
            <pc:sldMk cId="3188837873" sldId="284"/>
            <ac:picMk id="9" creationId="{D70A9C1C-C51B-CB2F-6CAA-69CB33D99F08}"/>
          </ac:picMkLst>
        </pc:picChg>
        <pc:picChg chg="add del mod modCrop">
          <ac:chgData name="Roach, Tammy" userId="f3c61a30-fd17-47f8-a506-75191f57b3ab" providerId="ADAL" clId="{10684727-770D-4E27-A4F0-55FFFE716A67}" dt="2023-04-19T16:59:51.812" v="2453" actId="22"/>
          <ac:picMkLst>
            <pc:docMk/>
            <pc:sldMk cId="3188837873" sldId="284"/>
            <ac:picMk id="14" creationId="{2AF2843D-39BF-F697-C2DE-018C571DB41A}"/>
          </ac:picMkLst>
        </pc:picChg>
        <pc:picChg chg="add mod modCrop">
          <ac:chgData name="Roach, Tammy" userId="f3c61a30-fd17-47f8-a506-75191f57b3ab" providerId="ADAL" clId="{10684727-770D-4E27-A4F0-55FFFE716A67}" dt="2023-04-19T17:01:05.135" v="2459" actId="1076"/>
          <ac:picMkLst>
            <pc:docMk/>
            <pc:sldMk cId="3188837873" sldId="284"/>
            <ac:picMk id="16" creationId="{DF93836C-7BA6-9B7F-2ED7-BDE4D51081CD}"/>
          </ac:picMkLst>
        </pc:picChg>
      </pc:sldChg>
      <pc:sldChg chg="del">
        <pc:chgData name="Roach, Tammy" userId="f3c61a30-fd17-47f8-a506-75191f57b3ab" providerId="ADAL" clId="{10684727-770D-4E27-A4F0-55FFFE716A67}" dt="2023-04-19T15:38:15.178" v="530" actId="47"/>
        <pc:sldMkLst>
          <pc:docMk/>
          <pc:sldMk cId="665219316" sldId="285"/>
        </pc:sldMkLst>
      </pc:sldChg>
      <pc:sldChg chg="modSp mod">
        <pc:chgData name="Roach, Tammy" userId="f3c61a30-fd17-47f8-a506-75191f57b3ab" providerId="ADAL" clId="{10684727-770D-4E27-A4F0-55FFFE716A67}" dt="2023-04-19T17:06:43.662" v="2499" actId="20577"/>
        <pc:sldMkLst>
          <pc:docMk/>
          <pc:sldMk cId="2117695413" sldId="293"/>
        </pc:sldMkLst>
        <pc:spChg chg="mod">
          <ac:chgData name="Roach, Tammy" userId="f3c61a30-fd17-47f8-a506-75191f57b3ab" providerId="ADAL" clId="{10684727-770D-4E27-A4F0-55FFFE716A67}" dt="2023-04-19T17:06:43.662" v="2499" actId="20577"/>
          <ac:spMkLst>
            <pc:docMk/>
            <pc:sldMk cId="2117695413" sldId="293"/>
            <ac:spMk id="3" creationId="{200B3D2B-613A-41BE-987D-E6A1324B456D}"/>
          </ac:spMkLst>
        </pc:spChg>
        <pc:spChg chg="mod">
          <ac:chgData name="Roach, Tammy" userId="f3c61a30-fd17-47f8-a506-75191f57b3ab" providerId="ADAL" clId="{10684727-770D-4E27-A4F0-55FFFE716A67}" dt="2023-04-19T15:03:48.723" v="443" actId="20577"/>
          <ac:spMkLst>
            <pc:docMk/>
            <pc:sldMk cId="2117695413" sldId="293"/>
            <ac:spMk id="10" creationId="{2972F17A-D965-40B9-8ABB-C634072DBCC0}"/>
          </ac:spMkLst>
        </pc:spChg>
      </pc:sldChg>
      <pc:sldChg chg="delSp modSp del mod">
        <pc:chgData name="Roach, Tammy" userId="f3c61a30-fd17-47f8-a506-75191f57b3ab" providerId="ADAL" clId="{10684727-770D-4E27-A4F0-55FFFE716A67}" dt="2023-04-19T15:38:07.801" v="528" actId="47"/>
        <pc:sldMkLst>
          <pc:docMk/>
          <pc:sldMk cId="25800700" sldId="294"/>
        </pc:sldMkLst>
        <pc:spChg chg="mod">
          <ac:chgData name="Roach, Tammy" userId="f3c61a30-fd17-47f8-a506-75191f57b3ab" providerId="ADAL" clId="{10684727-770D-4E27-A4F0-55FFFE716A67}" dt="2023-04-19T15:07:14.939" v="457" actId="20577"/>
          <ac:spMkLst>
            <pc:docMk/>
            <pc:sldMk cId="25800700" sldId="294"/>
            <ac:spMk id="2" creationId="{623FB4D5-DA14-4F29-9320-2DE0A6B571B9}"/>
          </ac:spMkLst>
        </pc:spChg>
        <pc:spChg chg="mod">
          <ac:chgData name="Roach, Tammy" userId="f3c61a30-fd17-47f8-a506-75191f57b3ab" providerId="ADAL" clId="{10684727-770D-4E27-A4F0-55FFFE716A67}" dt="2023-04-19T15:37:31.101" v="527" actId="20577"/>
          <ac:spMkLst>
            <pc:docMk/>
            <pc:sldMk cId="25800700" sldId="294"/>
            <ac:spMk id="3" creationId="{DE9D0F75-42B5-4960-8C3A-291285872DAF}"/>
          </ac:spMkLst>
        </pc:spChg>
        <pc:graphicFrameChg chg="del">
          <ac:chgData name="Roach, Tammy" userId="f3c61a30-fd17-47f8-a506-75191f57b3ab" providerId="ADAL" clId="{10684727-770D-4E27-A4F0-55FFFE716A67}" dt="2023-04-19T15:06:34.452" v="444" actId="478"/>
          <ac:graphicFrameMkLst>
            <pc:docMk/>
            <pc:sldMk cId="25800700" sldId="294"/>
            <ac:graphicFrameMk id="8" creationId="{A8D5CDFF-2AF9-4CDE-BF8D-15F294BD5095}"/>
          </ac:graphicFrameMkLst>
        </pc:graphicFrameChg>
      </pc:sldChg>
      <pc:sldChg chg="del">
        <pc:chgData name="Roach, Tammy" userId="f3c61a30-fd17-47f8-a506-75191f57b3ab" providerId="ADAL" clId="{10684727-770D-4E27-A4F0-55FFFE716A67}" dt="2023-04-19T15:38:11.557" v="529" actId="47"/>
        <pc:sldMkLst>
          <pc:docMk/>
          <pc:sldMk cId="2575421478" sldId="295"/>
        </pc:sldMkLst>
      </pc:sldChg>
      <pc:sldChg chg="addSp modSp mod">
        <pc:chgData name="Roach, Tammy" userId="f3c61a30-fd17-47f8-a506-75191f57b3ab" providerId="ADAL" clId="{10684727-770D-4E27-A4F0-55FFFE716A67}" dt="2023-04-19T17:29:35.513" v="2943" actId="1076"/>
        <pc:sldMkLst>
          <pc:docMk/>
          <pc:sldMk cId="4153678306" sldId="296"/>
        </pc:sldMkLst>
        <pc:spChg chg="add mod">
          <ac:chgData name="Roach, Tammy" userId="f3c61a30-fd17-47f8-a506-75191f57b3ab" providerId="ADAL" clId="{10684727-770D-4E27-A4F0-55FFFE716A67}" dt="2023-04-19T17:29:35.513" v="2943" actId="1076"/>
          <ac:spMkLst>
            <pc:docMk/>
            <pc:sldMk cId="4153678306" sldId="296"/>
            <ac:spMk id="2" creationId="{172E2FB9-1FCC-51F2-5AB1-9F141E5E1984}"/>
          </ac:spMkLst>
        </pc:spChg>
        <pc:spChg chg="add mod">
          <ac:chgData name="Roach, Tammy" userId="f3c61a30-fd17-47f8-a506-75191f57b3ab" providerId="ADAL" clId="{10684727-770D-4E27-A4F0-55FFFE716A67}" dt="2023-04-19T17:29:22.521" v="2942" actId="20577"/>
          <ac:spMkLst>
            <pc:docMk/>
            <pc:sldMk cId="4153678306" sldId="296"/>
            <ac:spMk id="3" creationId="{464F5112-59E3-841B-9815-95EC6ABCF5D8}"/>
          </ac:spMkLst>
        </pc:spChg>
        <pc:picChg chg="mod">
          <ac:chgData name="Roach, Tammy" userId="f3c61a30-fd17-47f8-a506-75191f57b3ab" providerId="ADAL" clId="{10684727-770D-4E27-A4F0-55FFFE716A67}" dt="2023-04-19T17:29:02.285" v="2928" actId="1076"/>
          <ac:picMkLst>
            <pc:docMk/>
            <pc:sldMk cId="4153678306" sldId="296"/>
            <ac:picMk id="32" creationId="{AAB6EE12-FEF8-FB41-A909-0DA61D7725C7}"/>
          </ac:picMkLst>
        </pc:picChg>
      </pc:sldChg>
      <pc:sldChg chg="addSp delSp modSp new mod ord">
        <pc:chgData name="Roach, Tammy" userId="f3c61a30-fd17-47f8-a506-75191f57b3ab" providerId="ADAL" clId="{10684727-770D-4E27-A4F0-55FFFE716A67}" dt="2023-04-19T17:26:28.010" v="2867" actId="20577"/>
        <pc:sldMkLst>
          <pc:docMk/>
          <pc:sldMk cId="4004720400" sldId="299"/>
        </pc:sldMkLst>
        <pc:spChg chg="mod">
          <ac:chgData name="Roach, Tammy" userId="f3c61a30-fd17-47f8-a506-75191f57b3ab" providerId="ADAL" clId="{10684727-770D-4E27-A4F0-55FFFE716A67}" dt="2023-04-19T17:11:11.246" v="2618" actId="20577"/>
          <ac:spMkLst>
            <pc:docMk/>
            <pc:sldMk cId="4004720400" sldId="299"/>
            <ac:spMk id="2" creationId="{CEC5F07A-0FE8-8B86-50CA-CF5DEA5C041F}"/>
          </ac:spMkLst>
        </pc:spChg>
        <pc:spChg chg="add mod">
          <ac:chgData name="Roach, Tammy" userId="f3c61a30-fd17-47f8-a506-75191f57b3ab" providerId="ADAL" clId="{10684727-770D-4E27-A4F0-55FFFE716A67}" dt="2023-04-19T17:26:28.010" v="2867" actId="20577"/>
          <ac:spMkLst>
            <pc:docMk/>
            <pc:sldMk cId="4004720400" sldId="299"/>
            <ac:spMk id="4" creationId="{6ABB18B7-67EF-CA61-8035-6997D5E86C6A}"/>
          </ac:spMkLst>
        </pc:spChg>
        <pc:picChg chg="add del mod modCrop">
          <ac:chgData name="Roach, Tammy" userId="f3c61a30-fd17-47f8-a506-75191f57b3ab" providerId="ADAL" clId="{10684727-770D-4E27-A4F0-55FFFE716A67}" dt="2023-04-19T16:53:29.579" v="2284" actId="21"/>
          <ac:picMkLst>
            <pc:docMk/>
            <pc:sldMk cId="4004720400" sldId="299"/>
            <ac:picMk id="6" creationId="{36D63579-73E9-03A2-BE1E-524DA1A65932}"/>
          </ac:picMkLst>
        </pc:picChg>
        <pc:picChg chg="add del mod">
          <ac:chgData name="Roach, Tammy" userId="f3c61a30-fd17-47f8-a506-75191f57b3ab" providerId="ADAL" clId="{10684727-770D-4E27-A4F0-55FFFE716A67}" dt="2023-04-19T16:57:29.349" v="2441" actId="478"/>
          <ac:picMkLst>
            <pc:docMk/>
            <pc:sldMk cId="4004720400" sldId="299"/>
            <ac:picMk id="7" creationId="{1D0A1BAC-8D72-B4EB-3BF2-1811E55173C0}"/>
          </ac:picMkLst>
        </pc:picChg>
        <pc:picChg chg="add mod modCrop">
          <ac:chgData name="Roach, Tammy" userId="f3c61a30-fd17-47f8-a506-75191f57b3ab" providerId="ADAL" clId="{10684727-770D-4E27-A4F0-55FFFE716A67}" dt="2023-04-19T17:02:31.223" v="2465" actId="1076"/>
          <ac:picMkLst>
            <pc:docMk/>
            <pc:sldMk cId="4004720400" sldId="299"/>
            <ac:picMk id="9" creationId="{18472FB8-AA72-6CA9-4B79-2AA4BEDB661D}"/>
          </ac:picMkLst>
        </pc:picChg>
      </pc:sldChg>
      <pc:sldChg chg="addSp modSp new mod ord">
        <pc:chgData name="Roach, Tammy" userId="f3c61a30-fd17-47f8-a506-75191f57b3ab" providerId="ADAL" clId="{10684727-770D-4E27-A4F0-55FFFE716A67}" dt="2023-04-19T17:36:15.374" v="3004" actId="21"/>
        <pc:sldMkLst>
          <pc:docMk/>
          <pc:sldMk cId="3949849530" sldId="300"/>
        </pc:sldMkLst>
        <pc:spChg chg="mod">
          <ac:chgData name="Roach, Tammy" userId="f3c61a30-fd17-47f8-a506-75191f57b3ab" providerId="ADAL" clId="{10684727-770D-4E27-A4F0-55FFFE716A67}" dt="2023-04-19T15:46:23.345" v="1204" actId="20577"/>
          <ac:spMkLst>
            <pc:docMk/>
            <pc:sldMk cId="3949849530" sldId="300"/>
            <ac:spMk id="2" creationId="{BBDF1133-BBB3-7255-BDAC-976D1D8BE366}"/>
          </ac:spMkLst>
        </pc:spChg>
        <pc:spChg chg="add mod">
          <ac:chgData name="Roach, Tammy" userId="f3c61a30-fd17-47f8-a506-75191f57b3ab" providerId="ADAL" clId="{10684727-770D-4E27-A4F0-55FFFE716A67}" dt="2023-04-19T17:36:15.374" v="3004" actId="21"/>
          <ac:spMkLst>
            <pc:docMk/>
            <pc:sldMk cId="3949849530" sldId="300"/>
            <ac:spMk id="4" creationId="{EB99AC50-D453-926F-1AC6-8AA13B01A9B8}"/>
          </ac:spMkLst>
        </pc:spChg>
        <pc:picChg chg="add mod modCrop">
          <ac:chgData name="Roach, Tammy" userId="f3c61a30-fd17-47f8-a506-75191f57b3ab" providerId="ADAL" clId="{10684727-770D-4E27-A4F0-55FFFE716A67}" dt="2023-04-19T17:02:25.299" v="2464" actId="14100"/>
          <ac:picMkLst>
            <pc:docMk/>
            <pc:sldMk cId="3949849530" sldId="300"/>
            <ac:picMk id="6" creationId="{B9005189-BEAD-0B65-2065-E280823ABF88}"/>
          </ac:picMkLst>
        </pc:picChg>
      </pc:sldChg>
      <pc:sldChg chg="addSp modSp new mod ord">
        <pc:chgData name="Roach, Tammy" userId="f3c61a30-fd17-47f8-a506-75191f57b3ab" providerId="ADAL" clId="{10684727-770D-4E27-A4F0-55FFFE716A67}" dt="2023-04-19T17:40:14.216" v="3128" actId="1076"/>
        <pc:sldMkLst>
          <pc:docMk/>
          <pc:sldMk cId="4148048640" sldId="301"/>
        </pc:sldMkLst>
        <pc:spChg chg="mod">
          <ac:chgData name="Roach, Tammy" userId="f3c61a30-fd17-47f8-a506-75191f57b3ab" providerId="ADAL" clId="{10684727-770D-4E27-A4F0-55FFFE716A67}" dt="2023-04-19T16:46:22.396" v="1830" actId="20577"/>
          <ac:spMkLst>
            <pc:docMk/>
            <pc:sldMk cId="4148048640" sldId="301"/>
            <ac:spMk id="2" creationId="{E91CF551-1B26-16D0-35BA-BC4A50342BDA}"/>
          </ac:spMkLst>
        </pc:spChg>
        <pc:spChg chg="add mod">
          <ac:chgData name="Roach, Tammy" userId="f3c61a30-fd17-47f8-a506-75191f57b3ab" providerId="ADAL" clId="{10684727-770D-4E27-A4F0-55FFFE716A67}" dt="2023-04-19T17:40:00.411" v="3127" actId="14100"/>
          <ac:spMkLst>
            <pc:docMk/>
            <pc:sldMk cId="4148048640" sldId="301"/>
            <ac:spMk id="4" creationId="{E5680ADD-31C8-42E5-9A79-980399A3AF50}"/>
          </ac:spMkLst>
        </pc:spChg>
        <pc:picChg chg="add mod modCrop">
          <ac:chgData name="Roach, Tammy" userId="f3c61a30-fd17-47f8-a506-75191f57b3ab" providerId="ADAL" clId="{10684727-770D-4E27-A4F0-55FFFE716A67}" dt="2023-04-19T17:40:14.216" v="3128" actId="1076"/>
          <ac:picMkLst>
            <pc:docMk/>
            <pc:sldMk cId="4148048640" sldId="301"/>
            <ac:picMk id="6" creationId="{37245A64-D9D6-FD98-071E-0663AA42C93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4/19/2023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6626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836123" y="6195400"/>
            <a:ext cx="1867853" cy="48883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NCTA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8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Partnership &amp; Collaboration Division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/>
          <a:lstStyle/>
          <a:p>
            <a:r>
              <a:rPr lang="en-US" dirty="0"/>
              <a:t>Accuplacer Voucher Creation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9780588" y="4267833"/>
            <a:ext cx="2337955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20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Tammy Roach </a:t>
            </a:r>
            <a:br>
              <a:rPr lang="en-US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20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University of Louisville</a:t>
            </a:r>
            <a:endParaRPr lang="en-US" sz="1200" b="0" i="0" spc="14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1BC578-336C-46F4-0208-04FB61D3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445" y="2811053"/>
            <a:ext cx="11329555" cy="1261295"/>
          </a:xfrm>
        </p:spPr>
        <p:txBody>
          <a:bodyPr/>
          <a:lstStyle/>
          <a:p>
            <a:r>
              <a:rPr lang="en-US" dirty="0"/>
              <a:t>Accuplacer easier with RegisterBlast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Tammy Roach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502-852-6606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tammy@louisville.edu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www.louisville.edu/testing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E2FB9-1FCC-51F2-5AB1-9F141E5E1984}"/>
              </a:ext>
            </a:extLst>
          </p:cNvPr>
          <p:cNvSpPr txBox="1"/>
          <p:nvPr/>
        </p:nvSpPr>
        <p:spPr>
          <a:xfrm>
            <a:off x="3715592" y="4518885"/>
            <a:ext cx="234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QUESTIONS?!?!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F5112-59E3-841B-9815-95EC6ABCF5D8}"/>
              </a:ext>
            </a:extLst>
          </p:cNvPr>
          <p:cNvSpPr txBox="1"/>
          <p:nvPr/>
        </p:nvSpPr>
        <p:spPr>
          <a:xfrm>
            <a:off x="3078760" y="3856223"/>
            <a:ext cx="385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COLLABORATION at it’s BEST!!!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111" y="125835"/>
            <a:ext cx="5472000" cy="481243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Who is Tammy Roach?</a:t>
            </a:r>
          </a:p>
          <a:p>
            <a:r>
              <a:rPr lang="en-US" dirty="0"/>
              <a:t>Higher education entire career</a:t>
            </a:r>
          </a:p>
          <a:p>
            <a:r>
              <a:rPr lang="en-US" dirty="0"/>
              <a:t>Testing Services at U of L for 31 years</a:t>
            </a:r>
          </a:p>
          <a:p>
            <a:r>
              <a:rPr lang="en-US" dirty="0"/>
              <a:t>Director for 20 years</a:t>
            </a:r>
          </a:p>
          <a:p>
            <a:r>
              <a:rPr lang="en-US" dirty="0"/>
              <a:t>Served on NCTA Governing Board 2013-2017 and now serving term 2022-2024</a:t>
            </a:r>
          </a:p>
          <a:p>
            <a:r>
              <a:rPr lang="en-US" dirty="0"/>
              <a:t>Co-founded KATAC (Kentucky Association of Testing Administrators at Colleges) in 2013</a:t>
            </a:r>
          </a:p>
          <a:p>
            <a:r>
              <a:rPr lang="en-US" dirty="0"/>
              <a:t>Serving as Partnership &amp; Collaboration Division Head for NCTA currently</a:t>
            </a:r>
          </a:p>
          <a:p>
            <a:r>
              <a:rPr lang="en-US" dirty="0"/>
              <a:t>Strength finders:  Arranger, Activator, Positivity, Communication, and Harmony </a:t>
            </a:r>
          </a:p>
          <a:p>
            <a:r>
              <a:rPr lang="en-US" dirty="0"/>
              <a:t>LOVES RegisterBlast as a registration tool</a:t>
            </a:r>
          </a:p>
          <a:p>
            <a:r>
              <a:rPr lang="en-US" dirty="0"/>
              <a:t>LOVES all of our testing vendors  </a:t>
            </a:r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-16626"/>
            <a:ext cx="6096000" cy="620770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NCTA Partnership &amp; Collaboration Division fosters relationships with industry professionals/liaisons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FA841-1198-8DB4-080A-3EFC7B3CB14A}"/>
              </a:ext>
            </a:extLst>
          </p:cNvPr>
          <p:cNvSpPr txBox="1"/>
          <p:nvPr/>
        </p:nvSpPr>
        <p:spPr>
          <a:xfrm>
            <a:off x="554706" y="5369300"/>
            <a:ext cx="335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Guest:</a:t>
            </a:r>
          </a:p>
          <a:p>
            <a:r>
              <a:rPr lang="en-US" dirty="0"/>
              <a:t>Teri Moore, RegisterBlast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671" y="1869795"/>
            <a:ext cx="6936330" cy="1124345"/>
          </a:xfrm>
        </p:spPr>
        <p:txBody>
          <a:bodyPr/>
          <a:lstStyle/>
          <a:p>
            <a:r>
              <a:rPr lang="en-US" dirty="0"/>
              <a:t>LAST   YEAR…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23670" y="2994141"/>
            <a:ext cx="6936290" cy="590155"/>
          </a:xfrm>
        </p:spPr>
        <p:txBody>
          <a:bodyPr/>
          <a:lstStyle/>
          <a:p>
            <a:r>
              <a:rPr lang="en-US" dirty="0"/>
              <a:t>Creating Accuplacer Remote/Virtual Vouchers were time-consuming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process was…</a:t>
            </a:r>
          </a:p>
          <a:p>
            <a:r>
              <a:rPr lang="en-US" sz="1600" dirty="0"/>
              <a:t>Run RegisterBlast report</a:t>
            </a:r>
          </a:p>
          <a:p>
            <a:r>
              <a:rPr lang="en-US" sz="1600" dirty="0"/>
              <a:t>On desktop have Report and Accuplacer Voucher open on screen </a:t>
            </a:r>
          </a:p>
          <a:p>
            <a:r>
              <a:rPr lang="en-US" sz="1600" dirty="0"/>
              <a:t>Copy from RegisterBlast Report and Paste each of the 15 fields to Accuplacer to Create a Single Student Record </a:t>
            </a:r>
          </a:p>
          <a:p>
            <a:r>
              <a:rPr lang="en-US" sz="1600" dirty="0"/>
              <a:t>ONE STUDENT, ONE RECORD, ONE FIELD at a time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Partnership &amp; Collaboration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Connecting vendors to one another to help save our testing centers time </a:t>
            </a:r>
            <a:r>
              <a:rPr lang="en-US"/>
              <a:t>&amp; money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2022…In Chicago, at NCTA Conference…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0487" y="1036295"/>
            <a:ext cx="11339513" cy="360000"/>
          </a:xfrm>
        </p:spPr>
        <p:txBody>
          <a:bodyPr/>
          <a:lstStyle/>
          <a:p>
            <a:r>
              <a:rPr lang="en-US" dirty="0"/>
              <a:t>I spoke to Dwight Pittman (RegisterBlast) and Kathie Montognese (College Board) during the vendor fair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142900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314" y="1641060"/>
            <a:ext cx="5472000" cy="360000"/>
          </a:xfrm>
        </p:spPr>
        <p:txBody>
          <a:bodyPr/>
          <a:lstStyle/>
          <a:p>
            <a:r>
              <a:rPr lang="en-US" dirty="0"/>
              <a:t>RegisterBlast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7" y="2363035"/>
            <a:ext cx="5472000" cy="2194694"/>
          </a:xfrm>
        </p:spPr>
        <p:txBody>
          <a:bodyPr/>
          <a:lstStyle/>
          <a:p>
            <a:r>
              <a:rPr lang="en-US" dirty="0"/>
              <a:t>Kathie informed us that there was already a way to import Student profiles into a student pre-registrations file.  YAY!!!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1420513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0" y="1604825"/>
            <a:ext cx="5472000" cy="358775"/>
          </a:xfrm>
        </p:spPr>
        <p:txBody>
          <a:bodyPr/>
          <a:lstStyle/>
          <a:p>
            <a:r>
              <a:rPr lang="en-US" dirty="0"/>
              <a:t>College Board - Accuplacer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715" y="2363035"/>
            <a:ext cx="5472113" cy="2196041"/>
          </a:xfrm>
        </p:spPr>
        <p:txBody>
          <a:bodyPr/>
          <a:lstStyle/>
          <a:p>
            <a:r>
              <a:rPr lang="en-US" dirty="0"/>
              <a:t>Dwight was able to get his team to create a process to export data into the file format specifically for Accuplacer!!!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0A9C1C-C51B-CB2F-6CAA-69CB33D99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158"/>
          <a:stretch/>
        </p:blipFill>
        <p:spPr>
          <a:xfrm>
            <a:off x="431800" y="3265939"/>
            <a:ext cx="4883944" cy="2790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93836C-7BA6-9B7F-2ED7-BDE4D5108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6390084" y="3265939"/>
            <a:ext cx="4961464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Woman on laptop smiling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2" y="0"/>
            <a:ext cx="9780588" cy="615751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/>
          <a:lstStyle/>
          <a:p>
            <a:r>
              <a:rPr lang="en-US" dirty="0"/>
              <a:t>Now here is how it works…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/>
          <a:lstStyle/>
          <a:p>
            <a:r>
              <a:rPr lang="en-US" dirty="0"/>
              <a:t>The process takes less time and is easy </a:t>
            </a:r>
            <a:r>
              <a:rPr lang="en-US" dirty="0" err="1"/>
              <a:t>peasy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5F07A-0FE8-8B86-50CA-CF5DEA5C04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RegisterBlast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441AB4-B41C-017C-FFE4-DDAFF1948E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B18B7-67EF-CA61-8035-6997D5E86C6A}"/>
              </a:ext>
            </a:extLst>
          </p:cNvPr>
          <p:cNvSpPr txBox="1"/>
          <p:nvPr/>
        </p:nvSpPr>
        <p:spPr>
          <a:xfrm>
            <a:off x="674713" y="802432"/>
            <a:ext cx="75671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browser, open REGISTERBLAST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on “Reports”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“Registrations”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From </a:t>
            </a:r>
            <a:r>
              <a:rPr lang="en-US" u="sng" dirty="0"/>
              <a:t>  Date  </a:t>
            </a:r>
            <a:r>
              <a:rPr lang="en-US" dirty="0"/>
              <a:t> to </a:t>
            </a:r>
            <a:r>
              <a:rPr lang="en-US" u="sng" dirty="0"/>
              <a:t>  Date  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Exam Group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“Accuplacer Voucher w/Examity” (or Zoom)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[GENERATE]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Check Registration Report for any changes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DOB, zip, phone, </a:t>
            </a:r>
            <a:r>
              <a:rPr lang="en-US" dirty="0" err="1"/>
              <a:t>etc</a:t>
            </a:r>
            <a:r>
              <a:rPr lang="en-US" dirty="0"/>
              <a:t>…edit record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“Export for Accuplacer”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Set up for your campus all required data &amp; SAVE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[Download]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Hit back button to get back to your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 RegisterBlast open on your desktop but shrink it to fit beside Accuplacer to the left.</a:t>
            </a:r>
          </a:p>
          <a:p>
            <a:pPr lvl="2"/>
            <a:r>
              <a:rPr lang="en-US" dirty="0"/>
              <a:t>		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472FB8-AA72-6CA9-4B79-2AA4BEDB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778425" y="323850"/>
            <a:ext cx="4981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2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F1133-BBB3-7255-BDAC-976D1D8BE3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Accuplacer Instructions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B0FF00-E115-A060-9343-7C02324097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9AC50-D453-926F-1AC6-8AA13B01A9B8}"/>
              </a:ext>
            </a:extLst>
          </p:cNvPr>
          <p:cNvSpPr txBox="1"/>
          <p:nvPr/>
        </p:nvSpPr>
        <p:spPr>
          <a:xfrm>
            <a:off x="682495" y="1166842"/>
            <a:ext cx="66527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browser, open Accuplacer in another tab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slide it to the right of RegisterBlast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“Vouchers”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“Student Pre-registration”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Does your file have a heading row?  YES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to upload downloaded filed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Find file on computer and OPEN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Name of file should appear below the box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“Import”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YES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Generate Vouchers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[Find Students] instead of Create Single Student Record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 RegisterBlast list and open each student file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05189-BEAD-0B65-2065-E280823AB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097059" y="619125"/>
            <a:ext cx="5732992" cy="3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4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1CF551-1B26-16D0-35BA-BC4A50342B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RegisterBlast and Accuplacer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350E3-6B8B-C622-B712-BFCF53F774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80ADD-31C8-42E5-9A79-980399A3AF50}"/>
              </a:ext>
            </a:extLst>
          </p:cNvPr>
          <p:cNvSpPr txBox="1"/>
          <p:nvPr/>
        </p:nvSpPr>
        <p:spPr>
          <a:xfrm>
            <a:off x="1702965" y="214605"/>
            <a:ext cx="8168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both RegisterBlast &amp; Accuplacer up on your desktop side by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RegisterBlast, open each student 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Cut the Student ID  from RegisterBlast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Paste the Student ID  to Accuplacer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Search and click check box to [Add]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Select the Branching Profile click the check box [Apply to Selected]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If no records to display, must type in all info into Create Single Student Record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 RegisterBlast, check [] Completed and move to next student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Add each student and then select the VOUCHER TYPE (Examity/Zoom)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[Generate]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45A64-D9D6-FD98-071E-0663AA42C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8" r="49184"/>
          <a:stretch/>
        </p:blipFill>
        <p:spPr>
          <a:xfrm>
            <a:off x="3440170" y="3429000"/>
            <a:ext cx="4694411" cy="26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48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6058</TotalTime>
  <Words>595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Candara</vt:lpstr>
      <vt:lpstr>Corbel</vt:lpstr>
      <vt:lpstr>Times New Roman</vt:lpstr>
      <vt:lpstr>Office Theme</vt:lpstr>
      <vt:lpstr>Accuplacer easier with RegisterBlast</vt:lpstr>
      <vt:lpstr>About Us</vt:lpstr>
      <vt:lpstr>LAST   YEAR…</vt:lpstr>
      <vt:lpstr>Partnership &amp; Collaboration </vt:lpstr>
      <vt:lpstr>August 2022…In Chicago, at NCTA Conference…</vt:lpstr>
      <vt:lpstr>Now here is how it works…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Accuplacer easier with RegisterBlast</dc:title>
  <dc:creator>Roach, Tammy</dc:creator>
  <cp:lastModifiedBy>Roach, Tammy</cp:lastModifiedBy>
  <cp:revision>1</cp:revision>
  <dcterms:created xsi:type="dcterms:W3CDTF">2023-04-13T15:14:06Z</dcterms:created>
  <dcterms:modified xsi:type="dcterms:W3CDTF">2023-04-19T17:40:23Z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